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Alfa Slab On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FA759-395C-4ED4-B787-DA9C782ACEBF}">
  <a:tblStyle styleId="{730FA759-395C-4ED4-B787-DA9C782ACE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8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AlfaSlabOne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5a947dceb9_0_30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5a947dceb9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5a947dceb9_0_30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5a947dceb9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PowerApps Canvas App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IAF Form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Kartikey Doshi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an app in PowerApps which does the following: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Receive and Submit Forms with multiple types of fields by the User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an approval process with 2 Approvers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Populate a change history of the form using Power Automate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 editing and resubmission of the forms (after rejection) by the User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 Approvers to Add Comments to the form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 filtering requests by approval status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 viewing of requests(forms) by the approvers and the users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 new request submissions and tracking existing </a:t>
            </a:r>
            <a:r>
              <a:rPr lang="en"/>
              <a:t>requests by the User.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Specifications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The App works with:</a:t>
            </a:r>
            <a:endParaRPr sz="2300"/>
          </a:p>
          <a:p>
            <a:pPr indent="-34178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300"/>
              <a:t>1 Admin and 2 Approvers on the Organisation Level</a:t>
            </a:r>
            <a:endParaRPr sz="2300"/>
          </a:p>
          <a:p>
            <a:pPr indent="-34178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300"/>
              <a:t>1 SharePoint Site with 5 SharePoint Lists</a:t>
            </a:r>
            <a:endParaRPr sz="2300"/>
          </a:p>
          <a:p>
            <a:pPr indent="-34178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300"/>
              <a:t>Microsoft Environment,to share it with other members</a:t>
            </a:r>
            <a:endParaRPr sz="2300"/>
          </a:p>
          <a:p>
            <a:pPr indent="-34178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300"/>
              <a:t>5 Power Automate Flows</a:t>
            </a:r>
            <a:endParaRPr sz="2300"/>
          </a:p>
          <a:p>
            <a:pPr indent="-34178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300"/>
              <a:t>MS PowerApps License for all users</a:t>
            </a:r>
            <a:endParaRPr sz="2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16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700" y="181775"/>
            <a:ext cx="7073249" cy="465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225" y="-288700"/>
            <a:ext cx="7613676" cy="532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1156475" y="149725"/>
            <a:ext cx="2808000" cy="5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Faced</a:t>
            </a:r>
            <a:endParaRPr/>
          </a:p>
        </p:txBody>
      </p:sp>
      <p:graphicFrame>
        <p:nvGraphicFramePr>
          <p:cNvPr id="85" name="Google Shape;85;p18"/>
          <p:cNvGraphicFramePr/>
          <p:nvPr/>
        </p:nvGraphicFramePr>
        <p:xfrm>
          <a:off x="746650" y="67381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{730FA759-395C-4ED4-B787-DA9C782ACEBF}</a:tableStyleId>
              </a:tblPr>
              <a:tblGrid>
                <a:gridCol w="3525900"/>
                <a:gridCol w="3868150"/>
              </a:tblGrid>
              <a:tr h="734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Mapping Items(fields) of selected requests to forms for viewing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Changing Items Property of the Form to Gallery’s Selected ID value.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</a:tr>
              <a:tr h="799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PowerApps Connector in Power Automate requires (user)ID Input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Provide Last Submit Form ID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</a:tr>
              <a:tr h="967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Editable Comment field for Approvers</a:t>
                      </a:r>
                      <a:endParaRPr sz="1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Use a variable to handle all other fields except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Comments Field 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</a:tr>
              <a:tr h="782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Change History in single List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Use Two Separate Columns to track IDs of the created history changes.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</a:tr>
              <a:tr h="904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Provide button to filter requests according to their status.</a:t>
                      </a:r>
                      <a:endParaRPr sz="1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Created a Table of button in a gallery which acts as a mediator for filtering the requests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86" name="Google Shape;86;p18"/>
          <p:cNvSpPr txBox="1"/>
          <p:nvPr>
            <p:ph type="title"/>
          </p:nvPr>
        </p:nvSpPr>
        <p:spPr>
          <a:xfrm>
            <a:off x="4955325" y="149725"/>
            <a:ext cx="2808000" cy="52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438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Handles hierarchical behaviour of Approvers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Allows </a:t>
            </a:r>
            <a:r>
              <a:rPr lang="en"/>
              <a:t>action of approvers only if it pertains to them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Filters requests according to needs of users/approvers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Handles same form to submit and view existing requests(user)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Gallery control to view all requests (user/approver)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Login/Registration Screen(optional)</a:t>
            </a:r>
            <a:endParaRPr/>
          </a:p>
        </p:txBody>
      </p:sp>
      <p:sp>
        <p:nvSpPr>
          <p:cNvPr id="93" name="Google Shape;93;p19"/>
          <p:cNvSpPr txBox="1"/>
          <p:nvPr>
            <p:ph type="title"/>
          </p:nvPr>
        </p:nvSpPr>
        <p:spPr>
          <a:xfrm>
            <a:off x="4897500" y="4450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Drawbacks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4646850" y="1152475"/>
            <a:ext cx="4453200" cy="3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Transparency with regards to SharePoint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Power Automate Flows have high delay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</a:t>
            </a:r>
            <a:endParaRPr/>
          </a:p>
        </p:txBody>
      </p:sp>
      <p:pic>
        <p:nvPicPr>
          <p:cNvPr descr="Black and white image of ladder handles coming out of the water onto a floating dock" id="100" name="Google Shape;100;p20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